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4" autoAdjust="0"/>
    <p:restoredTop sz="94692"/>
  </p:normalViewPr>
  <p:slideViewPr>
    <p:cSldViewPr snapToGrid="0">
      <p:cViewPr varScale="1">
        <p:scale>
          <a:sx n="56" d="100"/>
          <a:sy n="56" d="100"/>
        </p:scale>
        <p:origin x="235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o Yamaura" userId="28538e0a495f6b17" providerId="LiveId" clId="{112564E9-EF20-4992-9E44-DEE51C7A3F4C}"/>
    <pc:docChg chg="undo custSel modSld">
      <pc:chgData name="Yuko Yamaura" userId="28538e0a495f6b17" providerId="LiveId" clId="{112564E9-EF20-4992-9E44-DEE51C7A3F4C}" dt="2023-07-20T04:56:06.950" v="178" actId="1036"/>
      <pc:docMkLst>
        <pc:docMk/>
      </pc:docMkLst>
      <pc:sldChg chg="addSp delSp modSp mod">
        <pc:chgData name="Yuko Yamaura" userId="28538e0a495f6b17" providerId="LiveId" clId="{112564E9-EF20-4992-9E44-DEE51C7A3F4C}" dt="2023-07-20T04:56:06.950" v="178" actId="1036"/>
        <pc:sldMkLst>
          <pc:docMk/>
          <pc:sldMk cId="2431224267" sldId="256"/>
        </pc:sldMkLst>
        <pc:spChg chg="add mod">
          <ac:chgData name="Yuko Yamaura" userId="28538e0a495f6b17" providerId="LiveId" clId="{112564E9-EF20-4992-9E44-DEE51C7A3F4C}" dt="2023-07-20T04:56:06.950" v="178" actId="1036"/>
          <ac:spMkLst>
            <pc:docMk/>
            <pc:sldMk cId="2431224267" sldId="256"/>
            <ac:spMk id="3" creationId="{65DF0D77-8D24-EC34-4D0D-0AC9A07D397B}"/>
          </ac:spMkLst>
        </pc:spChg>
        <pc:spChg chg="mod">
          <ac:chgData name="Yuko Yamaura" userId="28538e0a495f6b17" providerId="LiveId" clId="{112564E9-EF20-4992-9E44-DEE51C7A3F4C}" dt="2023-07-20T04:48:35.328" v="163" actId="1036"/>
          <ac:spMkLst>
            <pc:docMk/>
            <pc:sldMk cId="2431224267" sldId="256"/>
            <ac:spMk id="5" creationId="{266950DA-1D24-C12A-E499-0AEB8E6474FA}"/>
          </ac:spMkLst>
        </pc:spChg>
        <pc:spChg chg="del mod">
          <ac:chgData name="Yuko Yamaura" userId="28538e0a495f6b17" providerId="LiveId" clId="{112564E9-EF20-4992-9E44-DEE51C7A3F4C}" dt="2023-07-20T04:35:34.537" v="45" actId="478"/>
          <ac:spMkLst>
            <pc:docMk/>
            <pc:sldMk cId="2431224267" sldId="256"/>
            <ac:spMk id="13" creationId="{61001939-29EA-3C61-FA32-9E588486761E}"/>
          </ac:spMkLst>
        </pc:spChg>
        <pc:spChg chg="mod">
          <ac:chgData name="Yuko Yamaura" userId="28538e0a495f6b17" providerId="LiveId" clId="{112564E9-EF20-4992-9E44-DEE51C7A3F4C}" dt="2023-07-20T04:36:35.713" v="59" actId="1076"/>
          <ac:spMkLst>
            <pc:docMk/>
            <pc:sldMk cId="2431224267" sldId="256"/>
            <ac:spMk id="14" creationId="{4926568D-5661-E886-010A-81ABD3F53FBF}"/>
          </ac:spMkLst>
        </pc:spChg>
        <pc:spChg chg="mod">
          <ac:chgData name="Yuko Yamaura" userId="28538e0a495f6b17" providerId="LiveId" clId="{112564E9-EF20-4992-9E44-DEE51C7A3F4C}" dt="2023-07-20T04:38:17.409" v="134" actId="14100"/>
          <ac:spMkLst>
            <pc:docMk/>
            <pc:sldMk cId="2431224267" sldId="256"/>
            <ac:spMk id="34" creationId="{A7B20A07-0625-DF18-74A3-436140A985A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665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099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33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76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9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4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7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1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22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00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0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36419-9614-4A3D-9E5C-5B309FD7503E}" type="datetimeFigureOut">
              <a:rPr kumimoji="1" lang="ja-JP" altLang="en-US" smtClean="0"/>
              <a:t>2023/7/28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5A72-A7F2-4F9F-89CA-89C3570028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58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9A91B36-785D-00FE-39DA-5B4A56A08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" t="37488" r="12569"/>
          <a:stretch/>
        </p:blipFill>
        <p:spPr>
          <a:xfrm>
            <a:off x="0" y="580147"/>
            <a:ext cx="6858000" cy="389162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66950DA-1D24-C12A-E499-0AEB8E6474FA}"/>
              </a:ext>
            </a:extLst>
          </p:cNvPr>
          <p:cNvSpPr/>
          <p:nvPr/>
        </p:nvSpPr>
        <p:spPr>
          <a:xfrm>
            <a:off x="-95537" y="4758114"/>
            <a:ext cx="72404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人</a:t>
            </a:r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が</a:t>
            </a: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集</a:t>
            </a:r>
            <a:r>
              <a:rPr lang="ja-JP" alt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まる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！</a:t>
            </a: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学習</a:t>
            </a:r>
            <a:r>
              <a:rPr lang="ja-JP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が</a:t>
            </a:r>
            <a:r>
              <a:rPr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続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く！</a:t>
            </a: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18DC091-C322-B154-B10E-98ADD4594AA7}"/>
              </a:ext>
            </a:extLst>
          </p:cNvPr>
          <p:cNvGrpSpPr/>
          <p:nvPr/>
        </p:nvGrpSpPr>
        <p:grpSpPr>
          <a:xfrm>
            <a:off x="29364" y="3306589"/>
            <a:ext cx="4611167" cy="1020719"/>
            <a:chOff x="141160" y="2063100"/>
            <a:chExt cx="4611167" cy="1020719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91C49400-7CAB-CC98-C5F2-83335F8546FB}"/>
                </a:ext>
              </a:extLst>
            </p:cNvPr>
            <p:cNvSpPr/>
            <p:nvPr/>
          </p:nvSpPr>
          <p:spPr>
            <a:xfrm>
              <a:off x="960584" y="2284549"/>
              <a:ext cx="755374" cy="7818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34A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日</a:t>
              </a:r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85072B70-BC91-19A4-C56E-D8AF3C420943}"/>
                </a:ext>
              </a:extLst>
            </p:cNvPr>
            <p:cNvSpPr/>
            <p:nvPr/>
          </p:nvSpPr>
          <p:spPr>
            <a:xfrm>
              <a:off x="1721225" y="2291082"/>
              <a:ext cx="755374" cy="7818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34A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本</a:t>
              </a:r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E7E10956-786F-9766-0B5E-7B6DB5C651D5}"/>
                </a:ext>
              </a:extLst>
            </p:cNvPr>
            <p:cNvSpPr/>
            <p:nvPr/>
          </p:nvSpPr>
          <p:spPr>
            <a:xfrm>
              <a:off x="2487023" y="2291010"/>
              <a:ext cx="755374" cy="7818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34A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語</a:t>
              </a:r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E640A417-4C76-3507-D290-E5D3751987D7}"/>
                </a:ext>
              </a:extLst>
            </p:cNvPr>
            <p:cNvSpPr/>
            <p:nvPr/>
          </p:nvSpPr>
          <p:spPr>
            <a:xfrm>
              <a:off x="3241988" y="2300506"/>
              <a:ext cx="755374" cy="7818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34A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教</a:t>
              </a:r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9247F3F1-65E2-8AB7-1F4B-B20249A55ED0}"/>
                </a:ext>
              </a:extLst>
            </p:cNvPr>
            <p:cNvSpPr/>
            <p:nvPr/>
          </p:nvSpPr>
          <p:spPr>
            <a:xfrm>
              <a:off x="3996953" y="2301942"/>
              <a:ext cx="755374" cy="78187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34A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室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BE0DC8C7-DDD7-98FC-449D-DE035ED36719}"/>
                </a:ext>
              </a:extLst>
            </p:cNvPr>
            <p:cNvSpPr/>
            <p:nvPr/>
          </p:nvSpPr>
          <p:spPr>
            <a:xfrm>
              <a:off x="141160" y="2063100"/>
              <a:ext cx="819423" cy="101736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34A6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800" dirty="0">
                  <a:solidFill>
                    <a:srgbClr val="00B050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地域</a:t>
              </a:r>
            </a:p>
          </p:txBody>
        </p: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926568D-5661-E886-010A-81ABD3F53FBF}"/>
              </a:ext>
            </a:extLst>
          </p:cNvPr>
          <p:cNvSpPr/>
          <p:nvPr/>
        </p:nvSpPr>
        <p:spPr>
          <a:xfrm>
            <a:off x="3313849" y="4272737"/>
            <a:ext cx="312323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9525">
                  <a:solidFill>
                    <a:schemeClr val="tx1"/>
                  </a:solidFill>
                  <a:prstDash val="solid"/>
                </a:ln>
              </a:rPr>
              <a:t>の良さを活かして</a:t>
            </a:r>
            <a:endParaRPr lang="ja-JP" altLang="en-US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30D65FB-5912-B078-9D7B-0755D6325811}"/>
              </a:ext>
            </a:extLst>
          </p:cNvPr>
          <p:cNvSpPr txBox="1"/>
          <p:nvPr/>
        </p:nvSpPr>
        <p:spPr>
          <a:xfrm>
            <a:off x="0" y="8725107"/>
            <a:ext cx="6847766" cy="1269578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</a:t>
            </a:r>
            <a:r>
              <a:rPr kumimoji="1" lang="en-US" altLang="ja-JP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法人フィリピノナガイサ（主催）</a:t>
            </a:r>
            <a:endParaRPr kumimoji="1" lang="en-US" altLang="ja-JP" sz="20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6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申込先</a:t>
            </a:r>
            <a:r>
              <a:rPr kumimoji="1" lang="ja-JP" altLang="en-US" sz="20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kumimoji="1" lang="en-US" altLang="ja-JP" b="1" u="sng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filipinonagkaisa@yahoo.co.jp</a:t>
            </a:r>
            <a:r>
              <a:rPr kumimoji="1" lang="ja-JP" altLang="en-US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</a:t>
            </a:r>
            <a:endParaRPr kumimoji="1" lang="en-US" altLang="ja-JP" sz="20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「お名前」「ご所属」「ご連絡先」「人材育成講座・参加希望」を記してください。</a:t>
            </a:r>
            <a:endParaRPr kumimoji="1" lang="en-US" altLang="ja-JP" sz="14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>
              <a:spcBef>
                <a:spcPts val="300"/>
              </a:spcBef>
            </a:pPr>
            <a:r>
              <a:rPr kumimoji="1" lang="ja-JP" altLang="en-US" sz="1400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メール確認後、当法人より申込フォームをお送りします。</a:t>
            </a:r>
            <a:endParaRPr kumimoji="1" lang="en-US" altLang="ja-JP" sz="9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ts val="300"/>
              </a:spcBef>
            </a:pPr>
            <a:endParaRPr kumimoji="1" lang="en-US" altLang="ja-JP" sz="1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64DF5DE-91AB-9E59-CEBA-8A8CFBF9F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" y="5943730"/>
            <a:ext cx="1131362" cy="748582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3320518-F0B6-E37C-7C8E-85960099F101}"/>
              </a:ext>
            </a:extLst>
          </p:cNvPr>
          <p:cNvSpPr txBox="1"/>
          <p:nvPr/>
        </p:nvSpPr>
        <p:spPr>
          <a:xfrm>
            <a:off x="111283" y="5970135"/>
            <a:ext cx="920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第１期</a:t>
            </a:r>
            <a:endParaRPr kumimoji="1"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９月～１０月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全３回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741FEED-06F5-9BD4-86F8-69FEF4774CAA}"/>
              </a:ext>
            </a:extLst>
          </p:cNvPr>
          <p:cNvGrpSpPr/>
          <p:nvPr/>
        </p:nvGrpSpPr>
        <p:grpSpPr>
          <a:xfrm>
            <a:off x="111283" y="6696869"/>
            <a:ext cx="1131362" cy="748582"/>
            <a:chOff x="111283" y="6915237"/>
            <a:chExt cx="1131362" cy="748582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EF5CBB4C-DA84-F8BB-1C3A-95D4AD307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83" y="6915237"/>
              <a:ext cx="1131362" cy="748582"/>
            </a:xfrm>
            <a:prstGeom prst="rect">
              <a:avLst/>
            </a:prstGeom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611220D-F1A8-61E1-588E-B468128DACF3}"/>
                </a:ext>
              </a:extLst>
            </p:cNvPr>
            <p:cNvSpPr txBox="1"/>
            <p:nvPr/>
          </p:nvSpPr>
          <p:spPr>
            <a:xfrm>
              <a:off x="111283" y="6941703"/>
              <a:ext cx="9203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第</a:t>
              </a:r>
              <a:r>
                <a:rPr kumimoji="1" lang="en-US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期</a:t>
              </a:r>
              <a:endPara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11</a:t>
              </a:r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月～１</a:t>
              </a:r>
              <a:r>
                <a:rPr kumimoji="1" lang="en-US" altLang="ja-JP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endPara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</a:t>
              </a:r>
              <a:r>
                <a:rPr kumimoji="1" lang="en-US" altLang="ja-JP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4</a:t>
              </a:r>
              <a:r>
                <a:rPr kumimoji="1" lang="ja-JP" altLang="en-US" sz="12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回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3D15C0C5-36C3-4171-E656-72CD5D4C70CE}"/>
              </a:ext>
            </a:extLst>
          </p:cNvPr>
          <p:cNvGrpSpPr/>
          <p:nvPr/>
        </p:nvGrpSpPr>
        <p:grpSpPr>
          <a:xfrm>
            <a:off x="111283" y="7467004"/>
            <a:ext cx="1131363" cy="748582"/>
            <a:chOff x="111283" y="7917388"/>
            <a:chExt cx="1131363" cy="748582"/>
          </a:xfrm>
        </p:grpSpPr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52EF9624-4B9D-E4B4-6A14-E67BFB045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284" y="7917388"/>
              <a:ext cx="1131362" cy="748582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04EAA0C4-1D02-6775-6D98-EA22528162FA}"/>
                </a:ext>
              </a:extLst>
            </p:cNvPr>
            <p:cNvSpPr txBox="1"/>
            <p:nvPr/>
          </p:nvSpPr>
          <p:spPr>
            <a:xfrm>
              <a:off x="111283" y="7957941"/>
              <a:ext cx="113136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第</a:t>
              </a:r>
              <a:r>
                <a:rPr kumimoji="1" lang="en-US" altLang="ja-JP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期</a:t>
              </a:r>
              <a:endParaRPr kumimoji="1" lang="en-US" altLang="ja-JP" sz="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endParaRPr kumimoji="1" lang="en-US" altLang="ja-JP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  <a:p>
              <a:r>
                <a:rPr kumimoji="1" lang="en-US" altLang="ja-JP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2024</a:t>
              </a:r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</a:t>
              </a:r>
              <a:r>
                <a:rPr kumimoji="1" lang="en-US" altLang="ja-JP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</a:t>
              </a:r>
              <a:r>
                <a:rPr kumimoji="1" lang="ja-JP" altLang="en-US" sz="10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</a:t>
              </a:r>
              <a:endPara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374519A-9E83-2269-E5D0-84ED095E9196}"/>
              </a:ext>
            </a:extLst>
          </p:cNvPr>
          <p:cNvSpPr/>
          <p:nvPr/>
        </p:nvSpPr>
        <p:spPr>
          <a:xfrm>
            <a:off x="1197110" y="6051305"/>
            <a:ext cx="536917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dirty="0">
                <a:ln w="9525">
                  <a:solidFill>
                    <a:schemeClr val="tx1"/>
                  </a:solidFill>
                  <a:prstDash val="solid"/>
                </a:ln>
              </a:rPr>
              <a:t>学習者の意欲を見つめ直してみよう</a:t>
            </a:r>
            <a:endParaRPr lang="en-US" altLang="ja-JP" dirty="0">
              <a:ln w="9525">
                <a:solidFill>
                  <a:schemeClr val="tx1"/>
                </a:solidFill>
                <a:prstDash val="solid"/>
              </a:ln>
            </a:endParaRPr>
          </a:p>
          <a:p>
            <a:r>
              <a:rPr lang="ja-JP" altLang="en-US" sz="1400" dirty="0">
                <a:ln w="9525">
                  <a:solidFill>
                    <a:schemeClr val="tx1"/>
                  </a:solidFill>
                  <a:prstDash val="solid"/>
                </a:ln>
              </a:rPr>
              <a:t>　</a:t>
            </a:r>
            <a:r>
              <a:rPr lang="ja-JP" altLang="en-US" sz="1400" dirty="0">
                <a:ln w="9525">
                  <a:solidFill>
                    <a:schemeClr val="tx1"/>
                  </a:solidFill>
                  <a:prstDash val="solid"/>
                </a:ln>
                <a:effectLst/>
              </a:rPr>
              <a:t>学習意欲に関わる外的内的要因</a:t>
            </a:r>
            <a:r>
              <a:rPr lang="ja-JP" altLang="en-US" sz="1400" dirty="0">
                <a:ln w="9525">
                  <a:solidFill>
                    <a:schemeClr val="tx1"/>
                  </a:solidFill>
                  <a:prstDash val="solid"/>
                </a:ln>
              </a:rPr>
              <a:t>とはなんだろう</a:t>
            </a:r>
            <a:endParaRPr lang="en-US" altLang="ja-JP" sz="1400" dirty="0">
              <a:ln w="9525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9A8FB78B-0F5B-BE62-6CF5-3FDFDBB96378}"/>
              </a:ext>
            </a:extLst>
          </p:cNvPr>
          <p:cNvSpPr/>
          <p:nvPr/>
        </p:nvSpPr>
        <p:spPr>
          <a:xfrm>
            <a:off x="1242645" y="7518135"/>
            <a:ext cx="536917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dirty="0">
                <a:ln w="9525">
                  <a:solidFill>
                    <a:schemeClr val="tx1"/>
                  </a:solidFill>
                  <a:prstDash val="solid"/>
                </a:ln>
                <a:effectLst/>
              </a:rPr>
              <a:t>「生活者としての外国人」といっしょにスピーチコンテストに挑戦しよう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7151711-96DC-832B-07C5-5067AA1723CB}"/>
              </a:ext>
            </a:extLst>
          </p:cNvPr>
          <p:cNvSpPr txBox="1"/>
          <p:nvPr/>
        </p:nvSpPr>
        <p:spPr>
          <a:xfrm>
            <a:off x="-1" y="0"/>
            <a:ext cx="6858001" cy="546303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令和５年度　文化庁「生活者としての外国人」</a:t>
            </a:r>
            <a:r>
              <a:rPr kumimoji="1" lang="ja-JP" altLang="en-US" sz="105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のための特定のニーズに対応した</a:t>
            </a:r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日本語事業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共催　浜松市　　　後援　（公財）浜松国際交流協会（</a:t>
            </a:r>
            <a:r>
              <a:rPr kumimoji="1" lang="en-US" altLang="ja-JP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HICE</a:t>
            </a:r>
            <a:r>
              <a:rPr kumimoji="1"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en-US" altLang="ja-JP" sz="1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spcBef>
                <a:spcPts val="300"/>
              </a:spcBef>
            </a:pPr>
            <a:endParaRPr kumimoji="1" lang="en-US" altLang="ja-JP" sz="100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94F5CC5-530E-59A2-AAB1-A4AC963C3737}"/>
              </a:ext>
            </a:extLst>
          </p:cNvPr>
          <p:cNvSpPr/>
          <p:nvPr/>
        </p:nvSpPr>
        <p:spPr>
          <a:xfrm>
            <a:off x="1197110" y="6730396"/>
            <a:ext cx="5369170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dirty="0">
                <a:ln w="9525">
                  <a:solidFill>
                    <a:schemeClr val="tx1"/>
                  </a:solidFill>
                  <a:prstDash val="solid"/>
                </a:ln>
              </a:rPr>
              <a:t>学習者の意欲を見つめ直してみよう（実践編）</a:t>
            </a:r>
            <a:endParaRPr lang="en-US" altLang="ja-JP" dirty="0">
              <a:ln w="9525">
                <a:solidFill>
                  <a:schemeClr val="tx1"/>
                </a:solidFill>
                <a:prstDash val="solid"/>
              </a:ln>
            </a:endParaRPr>
          </a:p>
          <a:p>
            <a:r>
              <a:rPr lang="ja-JP" altLang="en-US" sz="1400" dirty="0">
                <a:ln w="9525">
                  <a:solidFill>
                    <a:schemeClr val="tx1"/>
                  </a:solidFill>
                  <a:prstDash val="solid"/>
                </a:ln>
                <a:effectLst/>
              </a:rPr>
              <a:t>　実際の教室で、どのように学習者の意欲に応えていけるだろう</a:t>
            </a:r>
            <a:endParaRPr lang="en-US" altLang="ja-JP" sz="1400" dirty="0">
              <a:ln w="9525">
                <a:solidFill>
                  <a:schemeClr val="tx1"/>
                </a:solidFill>
                <a:prstDash val="solid"/>
              </a:ln>
              <a:effectLst/>
            </a:endParaRPr>
          </a:p>
          <a:p>
            <a:r>
              <a:rPr lang="ja-JP" altLang="en-US" sz="1400" dirty="0">
                <a:ln w="9525">
                  <a:solidFill>
                    <a:schemeClr val="tx1"/>
                  </a:solidFill>
                  <a:prstDash val="solid"/>
                </a:ln>
              </a:rPr>
              <a:t>　</a:t>
            </a:r>
            <a:endParaRPr lang="ja-JP" altLang="en-US" dirty="0">
              <a:ln w="9525">
                <a:solidFill>
                  <a:schemeClr val="tx1"/>
                </a:solidFill>
                <a:prstDash val="solid"/>
              </a:ln>
              <a:effectLst/>
            </a:endParaRPr>
          </a:p>
        </p:txBody>
      </p:sp>
      <p:sp>
        <p:nvSpPr>
          <p:cNvPr id="34" name="吹き出し: 角を丸めた四角形 33">
            <a:extLst>
              <a:ext uri="{FF2B5EF4-FFF2-40B4-BE49-F238E27FC236}">
                <a16:creationId xmlns:a16="http://schemas.microsoft.com/office/drawing/2014/main" id="{A7B20A07-0625-DF18-74A3-436140A985AA}"/>
              </a:ext>
            </a:extLst>
          </p:cNvPr>
          <p:cNvSpPr/>
          <p:nvPr/>
        </p:nvSpPr>
        <p:spPr>
          <a:xfrm rot="892439">
            <a:off x="4840152" y="3206785"/>
            <a:ext cx="1961903" cy="1149665"/>
          </a:xfrm>
          <a:prstGeom prst="wedgeRoundRectCallout">
            <a:avLst>
              <a:gd name="adj1" fmla="val 11011"/>
              <a:gd name="adj2" fmla="val 70359"/>
              <a:gd name="adj3" fmla="val 16667"/>
            </a:avLst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今年のテーマは</a:t>
            </a:r>
            <a:r>
              <a:rPr kumimoji="1"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「動機」</a:t>
            </a:r>
            <a:endParaRPr kumimoji="1"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5DF0D77-8D24-EC34-4D0D-0AC9A07D397B}"/>
              </a:ext>
            </a:extLst>
          </p:cNvPr>
          <p:cNvSpPr/>
          <p:nvPr/>
        </p:nvSpPr>
        <p:spPr>
          <a:xfrm>
            <a:off x="4217158" y="5513901"/>
            <a:ext cx="25295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>
                <a:ln w="9525">
                  <a:solidFill>
                    <a:schemeClr val="tx1"/>
                  </a:solidFill>
                  <a:prstDash val="solid"/>
                </a:ln>
              </a:rPr>
              <a:t>教室を作ろう</a:t>
            </a:r>
            <a:endParaRPr lang="ja-JP" altLang="en-US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1E87845-6CB7-1394-6915-408D4D5DCE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252" y="18337"/>
            <a:ext cx="364254" cy="30734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528550C-0406-4A02-B994-FF5C3D4FE5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40" y="259914"/>
            <a:ext cx="292867" cy="26132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FD97A41-EEC1-8F10-51A0-8CDF2B32E1F9}"/>
              </a:ext>
            </a:extLst>
          </p:cNvPr>
          <p:cNvSpPr/>
          <p:nvPr/>
        </p:nvSpPr>
        <p:spPr>
          <a:xfrm>
            <a:off x="762891" y="8201887"/>
            <a:ext cx="510191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28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オンライン・無料　</a:t>
            </a:r>
            <a:r>
              <a:rPr lang="ja-JP" altLang="en-US" dirty="0">
                <a:ln w="9525">
                  <a:solidFill>
                    <a:schemeClr val="tx1"/>
                  </a:solidFill>
                  <a:prstDash val="solid"/>
                </a:ln>
              </a:rPr>
              <a:t>詳細別紙</a:t>
            </a:r>
            <a:endParaRPr lang="ja-JP" altLang="en-US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2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1005</TotalTime>
  <Words>194</Words>
  <Application>Microsoft Office PowerPoint</Application>
  <PresentationFormat>A4 210 x 297 mm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UDゴシック</vt:lpstr>
      <vt:lpstr>BIZ UDPゴシック</vt:lpstr>
      <vt:lpstr>HG丸ｺﾞｼｯｸM-PRO</vt:lpstr>
      <vt:lpstr>HGP創英角ｺﾞｼｯｸUB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Yuko Yamaura</dc:creator>
  <cp:lastModifiedBy>Yuko Yamaura</cp:lastModifiedBy>
  <cp:revision>16</cp:revision>
  <cp:lastPrinted>2023-07-20T04:43:12Z</cp:lastPrinted>
  <dcterms:created xsi:type="dcterms:W3CDTF">2023-07-07T12:33:56Z</dcterms:created>
  <dcterms:modified xsi:type="dcterms:W3CDTF">2023-07-28T12:51:04Z</dcterms:modified>
</cp:coreProperties>
</file>